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4" r:id="rId52"/>
    <p:sldId id="315" r:id="rId53"/>
    <p:sldId id="316" r:id="rId54"/>
    <p:sldId id="317" r:id="rId55"/>
    <p:sldId id="318" r:id="rId56"/>
    <p:sldId id="319" r:id="rId57"/>
    <p:sldId id="320" r:id="rId5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0" y="-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统计量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5486"/>
            <a:ext cx="45466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796925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726"/>
            <a:ext cx="76327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2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486"/>
            <a:ext cx="7620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5646"/>
            <a:ext cx="69659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6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9248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4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943100"/>
            <a:ext cx="82105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3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486"/>
            <a:ext cx="82359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25" y="926045"/>
            <a:ext cx="7823200" cy="380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35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787400"/>
            <a:ext cx="81661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9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219200"/>
            <a:ext cx="81216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4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0"/>
            <a:ext cx="7689850" cy="48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9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84175"/>
            <a:ext cx="79184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8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77597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76136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35646"/>
            <a:ext cx="742315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6" y="2981846"/>
            <a:ext cx="7645400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3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区间估计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81661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4" y="3075806"/>
            <a:ext cx="7391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7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39725"/>
            <a:ext cx="769620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2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9" y="123478"/>
            <a:ext cx="781685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9822"/>
            <a:ext cx="68008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9862"/>
            <a:ext cx="7613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7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314575"/>
            <a:ext cx="4564063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0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0"/>
            <a:ext cx="7626350" cy="509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2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494"/>
            <a:ext cx="75946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7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3" y="339502"/>
            <a:ext cx="74676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1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8"/>
            <a:ext cx="8286750" cy="346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95886"/>
            <a:ext cx="8013700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3478"/>
            <a:ext cx="52308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0" y="843558"/>
            <a:ext cx="75311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5" y="2427734"/>
            <a:ext cx="807085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882650"/>
            <a:ext cx="78359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4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80200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9702"/>
            <a:ext cx="746760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98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95486"/>
            <a:ext cx="7404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663575"/>
            <a:ext cx="81407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40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7" y="267494"/>
            <a:ext cx="799465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3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0"/>
            <a:ext cx="85280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7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7494"/>
            <a:ext cx="850265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5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47" y="339502"/>
            <a:ext cx="429895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3" y="925923"/>
            <a:ext cx="81851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03" y="2588130"/>
            <a:ext cx="7524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5" y="67904"/>
            <a:ext cx="829945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4" y="1635646"/>
            <a:ext cx="8559800" cy="339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8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5486"/>
            <a:ext cx="6734175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79438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99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3" y="195486"/>
            <a:ext cx="809625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1" y="2571750"/>
            <a:ext cx="899160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4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67494"/>
            <a:ext cx="8784976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3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7340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155926"/>
            <a:ext cx="742950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85800"/>
            <a:ext cx="87439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假设检验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374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11710"/>
            <a:ext cx="7823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6" y="987574"/>
            <a:ext cx="77343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11910"/>
            <a:ext cx="76835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953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95486"/>
            <a:ext cx="8718550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3" y="3551535"/>
            <a:ext cx="7759700" cy="159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7" y="2964086"/>
            <a:ext cx="7683500" cy="58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210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5486"/>
            <a:ext cx="33051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62261"/>
            <a:ext cx="75057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0" y="2571750"/>
            <a:ext cx="79184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463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486"/>
            <a:ext cx="77470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7614"/>
            <a:ext cx="79946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715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819150"/>
            <a:ext cx="79629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780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9502"/>
            <a:ext cx="7943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491630"/>
            <a:ext cx="79502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300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478"/>
            <a:ext cx="78867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9" y="2067694"/>
            <a:ext cx="7651750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243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486"/>
            <a:ext cx="72707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8" y="606473"/>
            <a:ext cx="7804150" cy="434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447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7494"/>
            <a:ext cx="7128792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131590"/>
            <a:ext cx="75755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147814"/>
            <a:ext cx="817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70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8600"/>
            <a:ext cx="77851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7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86"/>
            <a:ext cx="88392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401986"/>
            <a:ext cx="82169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3363838"/>
            <a:ext cx="41624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766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分布拟合检验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209675"/>
            <a:ext cx="73787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73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510"/>
            <a:ext cx="7283450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207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95486"/>
            <a:ext cx="808355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1" y="2211710"/>
            <a:ext cx="8083550" cy="260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94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771525"/>
            <a:ext cx="74041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381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列联表检验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3558"/>
            <a:ext cx="715010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956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9" y="339502"/>
            <a:ext cx="69913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49" y="2571750"/>
            <a:ext cx="676275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7814"/>
            <a:ext cx="754380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23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参数估计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8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75882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72573"/>
            <a:ext cx="751205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6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0"/>
            <a:ext cx="79946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92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486"/>
            <a:ext cx="79946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" y="2139702"/>
            <a:ext cx="8934450" cy="249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3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13</Words>
  <Application>Microsoft Office PowerPoint</Application>
  <PresentationFormat>全屏显示(16:9)</PresentationFormat>
  <Paragraphs>7</Paragraphs>
  <Slides>57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统计量</vt:lpstr>
      <vt:lpstr>PowerPoint 演示文稿</vt:lpstr>
      <vt:lpstr>PowerPoint 演示文稿</vt:lpstr>
      <vt:lpstr>PowerPoint 演示文稿</vt:lpstr>
      <vt:lpstr>PowerPoint 演示文稿</vt:lpstr>
      <vt:lpstr>参数估计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极大似然估计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区间估计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假设检验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分布拟合检验</vt:lpstr>
      <vt:lpstr>PowerPoint 演示文稿</vt:lpstr>
      <vt:lpstr>PowerPoint 演示文稿</vt:lpstr>
      <vt:lpstr>PowerPoint 演示文稿</vt:lpstr>
      <vt:lpstr>列联表检验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统计量</dc:title>
  <dc:creator>Administrator</dc:creator>
  <cp:lastModifiedBy>Sky123.Org</cp:lastModifiedBy>
  <cp:revision>22</cp:revision>
  <dcterms:created xsi:type="dcterms:W3CDTF">2017-05-16T05:33:43Z</dcterms:created>
  <dcterms:modified xsi:type="dcterms:W3CDTF">2017-05-16T14:50:08Z</dcterms:modified>
</cp:coreProperties>
</file>